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269" r:id="rId2"/>
    <p:sldId id="283" r:id="rId3"/>
    <p:sldId id="287" r:id="rId4"/>
    <p:sldId id="285" r:id="rId5"/>
  </p:sldIdLst>
  <p:sldSz cx="12192000" cy="6858000"/>
  <p:notesSz cx="6858000" cy="9144000"/>
  <p:embeddedFontLst>
    <p:embeddedFont>
      <p:font typeface="Montserrat Black" panose="020B0604020202020204" charset="0"/>
      <p:bold r:id="rId7"/>
      <p:boldItalic r:id="rId8"/>
    </p:embeddedFont>
    <p:embeddedFont>
      <p:font typeface="Montserrat" panose="020B0604020202020204" charset="-52"/>
      <p:regular r:id="rId9"/>
      <p:bold r:id="rId10"/>
      <p:italic r:id="rId11"/>
      <p:boldItalic r:id="rId12"/>
    </p:embeddedFont>
    <p:embeddedFont>
      <p:font typeface="Montserrat Medium" panose="020B0604020202020204" charset="-52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597" userDrawn="1">
          <p15:clr>
            <a:srgbClr val="A4A3A4"/>
          </p15:clr>
        </p15:guide>
        <p15:guide id="4" orient="horz" pos="2251" userDrawn="1">
          <p15:clr>
            <a:srgbClr val="A4A3A4"/>
          </p15:clr>
        </p15:guide>
        <p15:guide id="5" orient="horz" pos="10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6F1"/>
    <a:srgbClr val="7ABEF6"/>
    <a:srgbClr val="C0D9EC"/>
    <a:srgbClr val="660066"/>
    <a:srgbClr val="225174"/>
    <a:srgbClr val="FFFFFF"/>
    <a:srgbClr val="0D72C5"/>
    <a:srgbClr val="48C63E"/>
    <a:srgbClr val="3E8CC6"/>
    <a:srgbClr val="A8C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3" autoAdjust="0"/>
    <p:restoredTop sz="96395" autoAdjust="0"/>
  </p:normalViewPr>
  <p:slideViewPr>
    <p:cSldViewPr snapToGrid="0" showGuides="1">
      <p:cViewPr varScale="1">
        <p:scale>
          <a:sx n="73" d="100"/>
          <a:sy n="73" d="100"/>
        </p:scale>
        <p:origin x="246" y="66"/>
      </p:cViewPr>
      <p:guideLst>
        <p:guide orient="horz" pos="459"/>
        <p:guide pos="597"/>
        <p:guide orient="horz" pos="2251"/>
        <p:guide orient="horz" pos="10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BECE1-4089-4EF7-A5E9-1AE18F2BADB3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4B72-C5AB-422D-AE2B-621982333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2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FCB66-FEE1-93F8-6C35-892219B5A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3A1732-A3EB-3CC5-475F-21ED5BAE3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BD7D76-7317-5395-B60C-5388DFA7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C7A0-E229-4702-9FF2-A8D2BA334A14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66B785-32A6-FC43-5A0E-791AB4390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248059-B3B4-043F-8F05-76E88370C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6F6E-A00E-4F90-8CE3-FF6E0B311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26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DC1FD-6787-B9C9-9D27-48FCF05DB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672CE6-9990-B0D5-190A-2CAB37CC2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94C1C-192C-3C9C-3D8D-E881FF31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C7A0-E229-4702-9FF2-A8D2BA334A14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E9467-485E-32AD-8D54-A2E3C6F3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644495-A96F-73B7-DB0D-0A32F0A05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6F6E-A00E-4F90-8CE3-FF6E0B311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5330C5-5B1D-CBA3-994D-9D34361A2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414EC4-A589-79AA-09D7-585EC2BAD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588ED6-09F3-90B7-B89B-B71E88D90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C7A0-E229-4702-9FF2-A8D2BA334A14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16109-5FA6-A0CA-F434-4E96B2AF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F9C4AC-AAF4-DEA8-52E3-54D17B7A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6F6E-A00E-4F90-8CE3-FF6E0B311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10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CA9A2-2E36-FB49-811A-24F4A0B4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3A7B01-5E93-0294-2EC8-CA9055C12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42892D-5C4A-1A52-49AF-9F76C6E1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C7A0-E229-4702-9FF2-A8D2BA334A14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09A5CF-ACB7-C521-557E-F9400CEC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8998C4-0770-56A3-75A4-93B4B0E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6F6E-A00E-4F90-8CE3-FF6E0B311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08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9FEC9-B857-6292-8DB0-22834225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41A8A4-F787-7E00-143B-CEF15CCA4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5EC0F-2A99-86BA-FD27-4DD313A75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C7A0-E229-4702-9FF2-A8D2BA334A14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5E2EE1-985E-F461-F6BB-1D6E049F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89E092-AEB6-FCD7-F312-CB41BF2A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6F6E-A00E-4F90-8CE3-FF6E0B311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2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D08CA-2ED9-F837-9797-C2FDD9B2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B27325-653F-D83B-806C-2A8DB467A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0C34DC-01B8-1892-0FD9-F10F94B4D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8BED4B-A27B-5D8A-5D02-779F2C3D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C7A0-E229-4702-9FF2-A8D2BA334A14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243AA7-E0E0-EAFA-F607-759EA50F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F86CD4-E243-6130-DEDB-1E673B74D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6F6E-A00E-4F90-8CE3-FF6E0B311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02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81A67-1075-757C-DA83-9602EA5E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16450C-8FAC-BB0D-82A6-B41EDD469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644B36-4AE5-244E-B5D4-7D51B15B1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27AD22-1A13-8310-C0D4-AC26976B0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0C2D7E-CA74-0B03-2A70-ADECEFE76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9F3516-F5CB-C29A-E896-A1F39B7E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C7A0-E229-4702-9FF2-A8D2BA334A14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48326E-F12D-2766-29AC-9BA4F7988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75E9D1-2B0D-7DBD-A65A-8E2CF2B7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6F6E-A00E-4F90-8CE3-FF6E0B311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27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BF402-E179-2329-CDCB-289023B2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8B664F-683E-2EC0-B4C0-46FE85913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C7A0-E229-4702-9FF2-A8D2BA334A14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674E1D-3C65-AD5E-23E5-831220772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2E443B-8301-F2E1-5AD3-C30C6633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6F6E-A00E-4F90-8CE3-FF6E0B311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84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07C616-93D9-DAE1-3441-B9C46042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C7A0-E229-4702-9FF2-A8D2BA334A14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E761D68-1259-EE3B-50B7-9172C3FCC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9FCA1A-F7A9-4387-3915-948F0269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6F6E-A00E-4F90-8CE3-FF6E0B311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76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FA6B7-F8DD-342B-BD21-50224E70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C9008-7F93-3C88-41D4-E54DA1E56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4635E4-1CFE-4075-4102-19AE9203F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14851C-770E-B313-9C36-296DAD074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C7A0-E229-4702-9FF2-A8D2BA334A14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52818E-7B65-86FC-ABD1-EB36DB01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4E612B-B940-97C3-C654-8C4B10FD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6F6E-A00E-4F90-8CE3-FF6E0B311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96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0B106-9803-CF6E-3D69-2CFAFDD3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D29C9A-523A-9AF4-AB27-109EB2A03B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901ABB-5326-1764-6C75-E083B183D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0FC8B1-23EE-6F92-ACA9-B15EDF5E4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C7A0-E229-4702-9FF2-A8D2BA334A14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6916E7-6C8A-EB6C-D84E-A73E2C921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5DB098-5F03-3EC5-1784-5F5D77BE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6F6E-A00E-4F90-8CE3-FF6E0B311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5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7D090-2FC2-DD6C-8636-52413CB1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B41D3C-A1FA-9986-3D3F-D9719ADEC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9438C-55BB-8078-2AF6-6B14BFC7D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B7C7A0-E229-4702-9FF2-A8D2BA334A14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76BC59-2DA6-D0C9-FEC7-DA00616BC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E1D3C-C01A-8653-6C0B-6C536D9D6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D6F6E-A00E-4F90-8CE3-FF6E0B311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96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90;g29e90e46041_2_162">
            <a:extLst>
              <a:ext uri="{FF2B5EF4-FFF2-40B4-BE49-F238E27FC236}">
                <a16:creationId xmlns:a16="http://schemas.microsoft.com/office/drawing/2014/main" id="{600F0200-111F-D54E-66F2-8F3A17A632AD}"/>
              </a:ext>
            </a:extLst>
          </p:cNvPr>
          <p:cNvSpPr txBox="1"/>
          <p:nvPr/>
        </p:nvSpPr>
        <p:spPr>
          <a:xfrm>
            <a:off x="3616087" y="377130"/>
            <a:ext cx="509684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Ресурсный центр по поддержке некоммерческих организаций </a:t>
            </a:r>
            <a:br>
              <a:rPr lang="ru-RU" sz="2400" b="1" dirty="0" smtClean="0">
                <a:solidFill>
                  <a:schemeClr val="bg1"/>
                </a:solidFill>
                <a:latin typeface="Montserrat" pitchFamily="2" charset="0"/>
                <a:ea typeface="Calibri"/>
                <a:cs typeface="Calibri"/>
                <a:sym typeface="Calibri"/>
              </a:rPr>
            </a:br>
            <a:r>
              <a:rPr lang="ru-RU" sz="2400" b="1" dirty="0" smtClean="0">
                <a:solidFill>
                  <a:schemeClr val="bg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Чукотского автономного округа</a:t>
            </a:r>
            <a:endParaRPr sz="2400" b="1" i="0" u="none" strike="noStrike" cap="none" dirty="0">
              <a:solidFill>
                <a:schemeClr val="bg1"/>
              </a:solidFill>
              <a:latin typeface="Montserrat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24" name="Рисунок 23" descr="Изображение выглядит как графическая вставка, Графи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5D0D17A-5F65-30EC-2D8D-64347523321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06" y="559734"/>
            <a:ext cx="955937" cy="11807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B1308D-52D0-0D8D-FD77-FA69C562AB6E}"/>
              </a:ext>
            </a:extLst>
          </p:cNvPr>
          <p:cNvSpPr txBox="1"/>
          <p:nvPr/>
        </p:nvSpPr>
        <p:spPr>
          <a:xfrm>
            <a:off x="325005" y="3022927"/>
            <a:ext cx="4995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Степченков Михаил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Викторович</a:t>
            </a: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StepchenkovMV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yandex.ru</a:t>
            </a:r>
            <a:endParaRPr lang="ru-RU" sz="14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B1308D-52D0-0D8D-FD77-FA69C562AB6E}"/>
              </a:ext>
            </a:extLst>
          </p:cNvPr>
          <p:cNvSpPr txBox="1"/>
          <p:nvPr/>
        </p:nvSpPr>
        <p:spPr>
          <a:xfrm>
            <a:off x="325005" y="4092688"/>
            <a:ext cx="4995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Каант Александр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Васильевич</a:t>
            </a: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специалист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kaantav@edu.chukotka-gov.ru </a:t>
            </a:r>
            <a:endParaRPr lang="ru-RU" sz="1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треугольник, Симметрия, рождественская елка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6D813BF9-39A6-098E-DD68-CBAC0311861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47" y="507206"/>
            <a:ext cx="1285852" cy="12858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5005" y="5332266"/>
            <a:ext cx="3763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Анадырь, улица Беринга дом 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кабинет 233.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5005" y="5978597"/>
            <a:ext cx="3763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8(427 22) 6-42-69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0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90;g29e90e46041_2_162">
            <a:extLst>
              <a:ext uri="{FF2B5EF4-FFF2-40B4-BE49-F238E27FC236}">
                <a16:creationId xmlns:a16="http://schemas.microsoft.com/office/drawing/2014/main" id="{9DA45B87-62F5-832E-8A84-9A1BF09AF1A7}"/>
              </a:ext>
            </a:extLst>
          </p:cNvPr>
          <p:cNvSpPr txBox="1"/>
          <p:nvPr/>
        </p:nvSpPr>
        <p:spPr>
          <a:xfrm>
            <a:off x="1095118" y="247349"/>
            <a:ext cx="93434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 оказывает:</a:t>
            </a: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B3F17B22-6D41-8D64-46CF-C078199113AB}"/>
              </a:ext>
            </a:extLst>
          </p:cNvPr>
          <p:cNvSpPr/>
          <p:nvPr/>
        </p:nvSpPr>
        <p:spPr>
          <a:xfrm rot="5400000">
            <a:off x="225024" y="4240281"/>
            <a:ext cx="558265" cy="48126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1ADDED-8FD0-1C55-880D-E78D76930227}"/>
              </a:ext>
            </a:extLst>
          </p:cNvPr>
          <p:cNvSpPr txBox="1"/>
          <p:nvPr/>
        </p:nvSpPr>
        <p:spPr>
          <a:xfrm>
            <a:off x="744787" y="4280857"/>
            <a:ext cx="45782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 Black" panose="00000A00000000000000" pitchFamily="2" charset="-52"/>
                <a:ea typeface="Calibri"/>
                <a:cs typeface="Calibri"/>
              </a:rPr>
              <a:t>Дополнительная информация</a:t>
            </a:r>
          </a:p>
        </p:txBody>
      </p:sp>
      <p:sp>
        <p:nvSpPr>
          <p:cNvPr id="41" name="Google Shape;292;g29e90e46041_2_162">
            <a:extLst>
              <a:ext uri="{FF2B5EF4-FFF2-40B4-BE49-F238E27FC236}">
                <a16:creationId xmlns:a16="http://schemas.microsoft.com/office/drawing/2014/main" id="{D0DAB7F5-9748-7AA0-5CF4-C0AF772E452E}"/>
              </a:ext>
            </a:extLst>
          </p:cNvPr>
          <p:cNvSpPr txBox="1"/>
          <p:nvPr/>
        </p:nvSpPr>
        <p:spPr>
          <a:xfrm>
            <a:off x="11119299" y="6550264"/>
            <a:ext cx="107270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3</a:t>
            </a:r>
            <a:endParaRPr lang="ru-RU" sz="1400" dirty="0">
              <a:solidFill>
                <a:schemeClr val="tx2">
                  <a:lumMod val="25000"/>
                </a:schemeClr>
              </a:solidFill>
              <a:latin typeface="Montserrat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E8FB21-72D4-544B-7C35-C83B594C0D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6" y="148488"/>
            <a:ext cx="695551" cy="85916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278AB61-F6BE-0F1E-1C13-6EE0857AA1CD}"/>
              </a:ext>
            </a:extLst>
          </p:cNvPr>
          <p:cNvSpPr/>
          <p:nvPr/>
        </p:nvSpPr>
        <p:spPr>
          <a:xfrm>
            <a:off x="-34967" y="1117843"/>
            <a:ext cx="1692000" cy="36000"/>
          </a:xfrm>
          <a:prstGeom prst="rect">
            <a:avLst/>
          </a:prstGeom>
          <a:solidFill>
            <a:srgbClr val="2796F1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5E6B0C-6791-A55F-FFCF-B36B7F1F4454}"/>
              </a:ext>
            </a:extLst>
          </p:cNvPr>
          <p:cNvSpPr/>
          <p:nvPr/>
        </p:nvSpPr>
        <p:spPr>
          <a:xfrm>
            <a:off x="-34967" y="1187904"/>
            <a:ext cx="972000" cy="36000"/>
          </a:xfrm>
          <a:prstGeom prst="rect">
            <a:avLst/>
          </a:prstGeom>
          <a:solidFill>
            <a:srgbClr val="2796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3A6677-402F-6022-3011-9306B89DCA06}"/>
              </a:ext>
            </a:extLst>
          </p:cNvPr>
          <p:cNvSpPr txBox="1"/>
          <p:nvPr/>
        </p:nvSpPr>
        <p:spPr>
          <a:xfrm>
            <a:off x="263525" y="1552999"/>
            <a:ext cx="11065126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000" b="1" i="1" dirty="0" smtClean="0">
                <a:solidFill>
                  <a:srgbClr val="2796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Консультационную поддержку</a:t>
            </a: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регистрация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НКО,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подготовке проектов на получение региональных и всероссийских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грантовых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конкурсах, помощь в подготовке отчетных документов;</a:t>
            </a:r>
          </a:p>
          <a:p>
            <a:pPr indent="-342900" algn="just">
              <a:buFontTx/>
              <a:buChar char="-"/>
            </a:pP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b="1" i="1" dirty="0" smtClean="0">
                <a:solidFill>
                  <a:srgbClr val="2796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Методическую поддержку</a:t>
            </a:r>
          </a:p>
          <a:p>
            <a:pPr algn="just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азработка методических рекомендаций для органов исполнительной и муниципальной власти,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организаций инфраструктуры поддержки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СОНКО поставщиков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социальной сфере; </a:t>
            </a:r>
            <a:r>
              <a:rPr lang="ru-RU" sz="2000" b="1" i="1" dirty="0" smtClean="0">
                <a:solidFill>
                  <a:srgbClr val="2796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000" b="1" i="1" dirty="0" smtClean="0">
              <a:solidFill>
                <a:srgbClr val="2796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b="1" i="1" dirty="0">
                <a:solidFill>
                  <a:srgbClr val="2796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i="1" dirty="0" smtClean="0">
                <a:solidFill>
                  <a:srgbClr val="2796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рганизационную и техническую </a:t>
            </a:r>
            <a:endParaRPr lang="ru-RU" sz="2000" b="1" i="1" dirty="0">
              <a:solidFill>
                <a:srgbClr val="2796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публичных мероприятий, предоставление офисной техники или специализированного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оборудования;</a:t>
            </a:r>
          </a:p>
          <a:p>
            <a:pPr algn="just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i="1" dirty="0" smtClean="0">
              <a:solidFill>
                <a:srgbClr val="2796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2796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Информационную</a:t>
            </a:r>
          </a:p>
          <a:p>
            <a:pPr algn="just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конкретной и структурированной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для НКО и СОНКО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её регулярным обновлением и поддержанием актуальности.</a:t>
            </a:r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solidFill>
                <a:srgbClr val="2796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chemeClr val="tx2">
                  <a:lumMod val="25000"/>
                </a:schemeClr>
              </a:solidFill>
              <a:latin typeface="Montserrat Medium" panose="00000600000000000000" pitchFamily="2" charset="-52"/>
              <a:ea typeface="Calibri"/>
              <a:cs typeface="Calibri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27FF9C74-BCBE-8FB5-20FF-40E0BC79741E}"/>
              </a:ext>
            </a:extLst>
          </p:cNvPr>
          <p:cNvSpPr/>
          <p:nvPr/>
        </p:nvSpPr>
        <p:spPr>
          <a:xfrm>
            <a:off x="10661515" y="10975"/>
            <a:ext cx="1519871" cy="1315735"/>
          </a:xfrm>
          <a:prstGeom prst="roundRect">
            <a:avLst>
              <a:gd name="adj" fmla="val 3276"/>
            </a:avLst>
          </a:prstGeom>
          <a:noFill/>
          <a:ln w="19050">
            <a:solidFill>
              <a:srgbClr val="66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треугольник, Симметрия, рождественская елка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6D813BF9-39A6-098E-DD68-CBAC031186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24" y="-132009"/>
            <a:ext cx="1285852" cy="12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2BA745-AA6C-8ED1-B906-EEDA01554C74}"/>
              </a:ext>
            </a:extLst>
          </p:cNvPr>
          <p:cNvSpPr/>
          <p:nvPr/>
        </p:nvSpPr>
        <p:spPr>
          <a:xfrm>
            <a:off x="-14364" y="1392373"/>
            <a:ext cx="12206363" cy="683631"/>
          </a:xfrm>
          <a:prstGeom prst="rect">
            <a:avLst/>
          </a:prstGeom>
          <a:solidFill>
            <a:srgbClr val="2796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DEF287A-87AA-5E75-6229-4F1E87DF89EE}"/>
              </a:ext>
            </a:extLst>
          </p:cNvPr>
          <p:cNvSpPr/>
          <p:nvPr/>
        </p:nvSpPr>
        <p:spPr>
          <a:xfrm>
            <a:off x="-14364" y="2093858"/>
            <a:ext cx="12206364" cy="1085684"/>
          </a:xfrm>
          <a:prstGeom prst="rect">
            <a:avLst/>
          </a:prstGeom>
          <a:gradFill flip="none" rotWithShape="1">
            <a:gsLst>
              <a:gs pos="80000">
                <a:srgbClr val="2796F1">
                  <a:alpha val="33000"/>
                </a:srgbClr>
              </a:gs>
              <a:gs pos="21000">
                <a:schemeClr val="bg1">
                  <a:alpha val="58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19F595-E060-3329-E15E-658726C10A68}"/>
              </a:ext>
            </a:extLst>
          </p:cNvPr>
          <p:cNvSpPr txBox="1"/>
          <p:nvPr/>
        </p:nvSpPr>
        <p:spPr>
          <a:xfrm>
            <a:off x="200782" y="2309588"/>
            <a:ext cx="2700284" cy="635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Фонд Президентских грантов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C0FCB1-DA6F-71B8-EBDF-1C8FD3DCF4AA}"/>
              </a:ext>
            </a:extLst>
          </p:cNvPr>
          <p:cNvSpPr txBox="1"/>
          <p:nvPr/>
        </p:nvSpPr>
        <p:spPr>
          <a:xfrm>
            <a:off x="3617197" y="2314476"/>
            <a:ext cx="30029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по 15 октября 2025 года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D03CB5-D78F-3B34-8265-FF0A0D59617A}"/>
              </a:ext>
            </a:extLst>
          </p:cNvPr>
          <p:cNvSpPr txBox="1"/>
          <p:nvPr/>
        </p:nvSpPr>
        <p:spPr>
          <a:xfrm>
            <a:off x="176606" y="1564911"/>
            <a:ext cx="27787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Наименование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грантодателя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176915-D7C4-66D6-068A-D422A2E548A5}"/>
              </a:ext>
            </a:extLst>
          </p:cNvPr>
          <p:cNvSpPr txBox="1"/>
          <p:nvPr/>
        </p:nvSpPr>
        <p:spPr>
          <a:xfrm>
            <a:off x="4052633" y="1516384"/>
            <a:ext cx="2598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Сроки провидения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грантовой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поддержки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CB91BF-DF7E-6518-BE6C-1A35A69CA160}"/>
              </a:ext>
            </a:extLst>
          </p:cNvPr>
          <p:cNvSpPr txBox="1"/>
          <p:nvPr/>
        </p:nvSpPr>
        <p:spPr>
          <a:xfrm>
            <a:off x="7924800" y="1530202"/>
            <a:ext cx="23296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Ссылка на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грантовый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конкурс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EBC67E-5A14-0800-170E-4C3BD1264523}"/>
              </a:ext>
            </a:extLst>
          </p:cNvPr>
          <p:cNvSpPr txBox="1"/>
          <p:nvPr/>
        </p:nvSpPr>
        <p:spPr>
          <a:xfrm>
            <a:off x="7538829" y="2467423"/>
            <a:ext cx="31015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ru-RU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президентскиегранты.рф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807213C-1769-32C2-7480-B1D083F4A0F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6" y="148488"/>
            <a:ext cx="695551" cy="859161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59A32963-66CF-B798-F4F0-654C1B520DDA}"/>
              </a:ext>
            </a:extLst>
          </p:cNvPr>
          <p:cNvSpPr/>
          <p:nvPr/>
        </p:nvSpPr>
        <p:spPr>
          <a:xfrm>
            <a:off x="-34967" y="1117843"/>
            <a:ext cx="1692000" cy="36000"/>
          </a:xfrm>
          <a:prstGeom prst="rect">
            <a:avLst/>
          </a:prstGeom>
          <a:solidFill>
            <a:srgbClr val="2796F1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3FD4466B-66EC-EFBF-EF6F-DCEB2414F8C3}"/>
              </a:ext>
            </a:extLst>
          </p:cNvPr>
          <p:cNvSpPr/>
          <p:nvPr/>
        </p:nvSpPr>
        <p:spPr>
          <a:xfrm>
            <a:off x="-34967" y="1187904"/>
            <a:ext cx="972000" cy="36000"/>
          </a:xfrm>
          <a:prstGeom prst="rect">
            <a:avLst/>
          </a:prstGeom>
          <a:solidFill>
            <a:srgbClr val="2796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 descr="Изображение выглядит как треугольник, Симметрия, рождественская елка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63618A20-73F5-6994-AE36-2B13D84955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24" y="-132009"/>
            <a:ext cx="1285852" cy="1285852"/>
          </a:xfrm>
          <a:prstGeom prst="rect">
            <a:avLst/>
          </a:prstGeom>
        </p:spPr>
      </p:pic>
      <p:sp>
        <p:nvSpPr>
          <p:cNvPr id="57" name="Google Shape;292;g29e90e46041_2_162">
            <a:extLst>
              <a:ext uri="{FF2B5EF4-FFF2-40B4-BE49-F238E27FC236}">
                <a16:creationId xmlns:a16="http://schemas.microsoft.com/office/drawing/2014/main" id="{D0DAB7F5-9748-7AA0-5CF4-C0AF772E452E}"/>
              </a:ext>
            </a:extLst>
          </p:cNvPr>
          <p:cNvSpPr txBox="1"/>
          <p:nvPr/>
        </p:nvSpPr>
        <p:spPr>
          <a:xfrm>
            <a:off x="11119299" y="6550264"/>
            <a:ext cx="107270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ru-RU" sz="1400" dirty="0">
                <a:solidFill>
                  <a:schemeClr val="tx2">
                    <a:lumMod val="25000"/>
                  </a:schemeClr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48" name="Google Shape;290;g29e90e46041_2_162">
            <a:extLst>
              <a:ext uri="{FF2B5EF4-FFF2-40B4-BE49-F238E27FC236}">
                <a16:creationId xmlns:a16="http://schemas.microsoft.com/office/drawing/2014/main" id="{1700FD96-5A30-A520-4BA3-56BECD4D1524}"/>
              </a:ext>
            </a:extLst>
          </p:cNvPr>
          <p:cNvSpPr txBox="1"/>
          <p:nvPr/>
        </p:nvSpPr>
        <p:spPr>
          <a:xfrm>
            <a:off x="937033" y="224954"/>
            <a:ext cx="1024714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Запланированные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грантовые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конкурсы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B1308D-52D0-0D8D-FD77-FA69C562AB6E}"/>
              </a:ext>
            </a:extLst>
          </p:cNvPr>
          <p:cNvSpPr txBox="1"/>
          <p:nvPr/>
        </p:nvSpPr>
        <p:spPr>
          <a:xfrm>
            <a:off x="200782" y="5485173"/>
            <a:ext cx="113662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Подробную информацию о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грантовой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поддержке на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канале «Капитан грантов» ссылка: 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https://t.me/cptgrantov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B1308D-52D0-0D8D-FD77-FA69C562AB6E}"/>
              </a:ext>
            </a:extLst>
          </p:cNvPr>
          <p:cNvSpPr txBox="1"/>
          <p:nvPr/>
        </p:nvSpPr>
        <p:spPr>
          <a:xfrm>
            <a:off x="200782" y="4726887"/>
            <a:ext cx="113662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Подробную информацию о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грантовой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поддержке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«Фонд Тимченко»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 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https://fondtimchenko.ru/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2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графическая вставка, Графи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5D0D17A-5F65-30EC-2D8D-6434752332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2" y="390194"/>
            <a:ext cx="955937" cy="11807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B1308D-52D0-0D8D-FD77-FA69C562AB6E}"/>
              </a:ext>
            </a:extLst>
          </p:cNvPr>
          <p:cNvSpPr txBox="1"/>
          <p:nvPr/>
        </p:nvSpPr>
        <p:spPr>
          <a:xfrm>
            <a:off x="325005" y="2932667"/>
            <a:ext cx="107419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ссылка: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https://chaogov.ru/depobr/sotsialno-orientirovannye-nko/</a:t>
            </a:r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b="1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треугольник, Симметрия, рождественская елка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6D813BF9-39A6-098E-DD68-CBAC031186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71" y="285138"/>
            <a:ext cx="1285852" cy="1285852"/>
          </a:xfrm>
          <a:prstGeom prst="rect">
            <a:avLst/>
          </a:prstGeom>
        </p:spPr>
      </p:pic>
      <p:sp>
        <p:nvSpPr>
          <p:cNvPr id="9" name="Google Shape;290;g29e90e46041_2_162">
            <a:extLst>
              <a:ext uri="{FF2B5EF4-FFF2-40B4-BE49-F238E27FC236}">
                <a16:creationId xmlns:a16="http://schemas.microsoft.com/office/drawing/2014/main" id="{9DA45B87-62F5-832E-8A84-9A1BF09AF1A7}"/>
              </a:ext>
            </a:extLst>
          </p:cNvPr>
          <p:cNvSpPr txBox="1"/>
          <p:nvPr/>
        </p:nvSpPr>
        <p:spPr>
          <a:xfrm>
            <a:off x="1336035" y="505036"/>
            <a:ext cx="934343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по поддержке некоммерческих организаций Чукотского автономного округа</a:t>
            </a:r>
          </a:p>
          <a:p>
            <a:pPr algn="ctr"/>
            <a:endParaRPr lang="ru-RU" sz="3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интернет страница и социальные сети</a:t>
            </a:r>
            <a:endParaRPr lang="ru-RU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B1308D-52D0-0D8D-FD77-FA69C562AB6E}"/>
              </a:ext>
            </a:extLst>
          </p:cNvPr>
          <p:cNvSpPr txBox="1"/>
          <p:nvPr/>
        </p:nvSpPr>
        <p:spPr>
          <a:xfrm>
            <a:off x="325005" y="3465989"/>
            <a:ext cx="107419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</a:t>
            </a:r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ссылка: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https://t.me/+kKZqGMYI9nYxOGQ6</a:t>
            </a:r>
            <a:endParaRPr lang="ru-RU" sz="2600" b="1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11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5465</TotalTime>
  <Words>200</Words>
  <Application>Microsoft Office PowerPoint</Application>
  <PresentationFormat>Широкоэкранный</PresentationFormat>
  <Paragraphs>34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Montserrat Black</vt:lpstr>
      <vt:lpstr>Times New Roman</vt:lpstr>
      <vt:lpstr>Montserrat</vt:lpstr>
      <vt:lpstr>Arial</vt:lpstr>
      <vt:lpstr>Montserrat Medium</vt:lpstr>
      <vt:lpstr>Calibri</vt:lpstr>
      <vt:lpstr>Aptos Display</vt:lpstr>
      <vt:lpstr>Aptos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Пиркулова</dc:creator>
  <cp:lastModifiedBy>Каант Александр Васильевич</cp:lastModifiedBy>
  <cp:revision>112</cp:revision>
  <dcterms:created xsi:type="dcterms:W3CDTF">2024-06-03T23:33:16Z</dcterms:created>
  <dcterms:modified xsi:type="dcterms:W3CDTF">2025-09-18T23:33:33Z</dcterms:modified>
</cp:coreProperties>
</file>